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3"/>
  </p:notesMasterIdLst>
  <p:handoutMasterIdLst>
    <p:handoutMasterId r:id="rId34"/>
  </p:handoutMasterIdLst>
  <p:sldIdLst>
    <p:sldId id="515" r:id="rId2"/>
    <p:sldId id="542" r:id="rId3"/>
    <p:sldId id="519" r:id="rId4"/>
    <p:sldId id="522" r:id="rId5"/>
    <p:sldId id="540" r:id="rId6"/>
    <p:sldId id="539" r:id="rId7"/>
    <p:sldId id="523" r:id="rId8"/>
    <p:sldId id="541" r:id="rId9"/>
    <p:sldId id="524" r:id="rId10"/>
    <p:sldId id="525" r:id="rId11"/>
    <p:sldId id="526" r:id="rId12"/>
    <p:sldId id="527" r:id="rId13"/>
    <p:sldId id="528" r:id="rId14"/>
    <p:sldId id="530" r:id="rId15"/>
    <p:sldId id="531" r:id="rId16"/>
    <p:sldId id="532" r:id="rId17"/>
    <p:sldId id="533" r:id="rId18"/>
    <p:sldId id="534" r:id="rId19"/>
    <p:sldId id="535" r:id="rId20"/>
    <p:sldId id="520" r:id="rId21"/>
    <p:sldId id="521" r:id="rId22"/>
    <p:sldId id="536" r:id="rId23"/>
    <p:sldId id="546" r:id="rId24"/>
    <p:sldId id="547" r:id="rId25"/>
    <p:sldId id="544" r:id="rId26"/>
    <p:sldId id="537" r:id="rId27"/>
    <p:sldId id="545" r:id="rId28"/>
    <p:sldId id="538" r:id="rId29"/>
    <p:sldId id="548" r:id="rId30"/>
    <p:sldId id="549" r:id="rId31"/>
    <p:sldId id="518" r:id="rId32"/>
  </p:sldIdLst>
  <p:sldSz cx="9144000" cy="6858000" type="screen4x3"/>
  <p:notesSz cx="6888163" cy="10018713"/>
  <p:defaultTextStyle>
    <a:defPPr>
      <a:defRPr lang="nl-NL"/>
    </a:defPPr>
    <a:lvl1pPr marL="0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6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2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8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4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1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57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3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0" algn="l" defTabSz="4571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6">
          <p15:clr>
            <a:srgbClr val="A4A3A4"/>
          </p15:clr>
        </p15:guide>
        <p15:guide id="2" pos="30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genaar" initials="E" lastIdx="1" clrIdx="0">
    <p:extLst>
      <p:ext uri="{19B8F6BF-5375-455C-9EA6-DF929625EA0E}">
        <p15:presenceInfo xmlns:p15="http://schemas.microsoft.com/office/powerpoint/2012/main" userId="eefc4e980c53e2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6BA"/>
    <a:srgbClr val="EC2127"/>
    <a:srgbClr val="EE2224"/>
    <a:srgbClr val="F01C24"/>
    <a:srgbClr val="EC1E28"/>
    <a:srgbClr val="EE1E28"/>
    <a:srgbClr val="EE1C24"/>
    <a:srgbClr val="F21C24"/>
    <a:srgbClr val="FA1C24"/>
    <a:srgbClr val="D2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5542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800" y="96"/>
      </p:cViewPr>
      <p:guideLst>
        <p:guide orient="horz" pos="2336"/>
        <p:guide pos="3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CDE6FBB6-3AC7-9245-B183-5E8537EF1F97}" type="datetimeFigureOut">
              <a:rPr lang="nl-NL" smtClean="0"/>
              <a:t>24-3-2025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1699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2E6A8602-A344-8B40-8BB7-3889BA36D45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8922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D8330BDF-DA45-DE4A-A138-72FFEDA8E69F}" type="datetimeFigureOut">
              <a:rPr lang="nl-NL" smtClean="0"/>
              <a:t>24-3-2025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699" y="9516038"/>
            <a:ext cx="2984870" cy="50093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0A647125-79FE-9944-91EF-ECD16C0E5DE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2677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6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2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8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4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1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57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3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0" algn="l" defTabSz="45717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006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4000" y="2231999"/>
            <a:ext cx="3420000" cy="720000"/>
          </a:xfrm>
        </p:spPr>
        <p:txBody>
          <a:bodyPr anchor="t" anchorCtr="0"/>
          <a:lstStyle>
            <a:lvl1pPr>
              <a:defRPr sz="28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008000" y="2232000"/>
            <a:ext cx="3420000" cy="234000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644000" y="3094892"/>
            <a:ext cx="3420500" cy="147710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794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40000" cy="685800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4000" y="2232000"/>
            <a:ext cx="3420000" cy="7200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339988" y="6300000"/>
            <a:ext cx="3686400" cy="360000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644000" y="3094892"/>
            <a:ext cx="3420500" cy="147710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007837" cy="503790"/>
          </a:xfrm>
          <a:solidFill>
            <a:srgbClr val="EC2127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252105" y="251895"/>
            <a:ext cx="1008000" cy="503790"/>
          </a:xfrm>
          <a:solidFill>
            <a:srgbClr val="EC2127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792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252105" y="251895"/>
            <a:ext cx="1008000" cy="503790"/>
          </a:xfrm>
          <a:solidFill>
            <a:srgbClr val="EC2127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007837" cy="503790"/>
          </a:xfrm>
          <a:solidFill>
            <a:srgbClr val="EC2127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134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E000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1059" y="-1"/>
            <a:ext cx="7082118" cy="256988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1001059" y="2943225"/>
            <a:ext cx="7082117" cy="1374775"/>
          </a:xfrm>
        </p:spPr>
        <p:txBody>
          <a:bodyPr/>
          <a:lstStyle>
            <a:lvl1pPr marL="268288" indent="-268288">
              <a:buFont typeface="Lucida Grande"/>
              <a:buChar char="-"/>
              <a:defRPr i="1">
                <a:solidFill>
                  <a:srgbClr val="FFFFFF"/>
                </a:solidFill>
              </a:defRPr>
            </a:lvl1pPr>
            <a:lvl2pPr marL="538163" indent="-269875">
              <a:buFont typeface="Lucida Grande"/>
              <a:buChar char="-"/>
              <a:defRPr i="1">
                <a:solidFill>
                  <a:srgbClr val="FFFFFF"/>
                </a:solidFill>
              </a:defRPr>
            </a:lvl2pPr>
            <a:lvl3pPr marL="806450" indent="-268288">
              <a:buFont typeface="Lucida Grande"/>
              <a:buChar char="-"/>
              <a:defRPr i="1">
                <a:solidFill>
                  <a:srgbClr val="FFFFFF"/>
                </a:solidFill>
              </a:defRPr>
            </a:lvl3pPr>
            <a:lvl4pPr marL="1165225" indent="-358775">
              <a:buFont typeface="Lucida Grande"/>
              <a:buChar char="-"/>
              <a:defRPr i="1">
                <a:solidFill>
                  <a:srgbClr val="FFFFFF"/>
                </a:solidFill>
              </a:defRPr>
            </a:lvl4pPr>
            <a:lvl5pPr marL="1435100" indent="-269875">
              <a:buFont typeface="Lucida Grande"/>
              <a:buChar char="-"/>
              <a:defRPr i="1"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345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idx="1"/>
          </p:nvPr>
        </p:nvSpPr>
        <p:spPr>
          <a:xfrm>
            <a:off x="1008000" y="1620000"/>
            <a:ext cx="756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807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950289"/>
            <a:ext cx="9144000" cy="2349712"/>
          </a:xfrm>
          <a:ln>
            <a:noFill/>
          </a:ln>
        </p:spPr>
        <p:txBody>
          <a:bodyPr anchor="ctr"/>
          <a:lstStyle>
            <a:lvl1pPr algn="ctr">
              <a:defRPr lang="nl-NL" dirty="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5" name="Afbeelding 4" descr="Logo_RKV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000" y="1440000"/>
            <a:ext cx="3131232" cy="24480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0" y="0"/>
            <a:ext cx="1120588" cy="1120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288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861600" cy="3430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3430800" cy="6861600"/>
          </a:xfrm>
          <a:prstGeom prst="rect">
            <a:avLst/>
          </a:prstGeom>
          <a:solidFill>
            <a:srgbClr val="EE22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4341600" y="6300000"/>
            <a:ext cx="3686784" cy="360000"/>
          </a:xfrm>
        </p:spPr>
        <p:txBody>
          <a:bodyPr/>
          <a:lstStyle>
            <a:lvl1pPr>
              <a:defRPr sz="1000"/>
            </a:lvl1pPr>
          </a:lstStyle>
          <a:p>
            <a:pPr algn="l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007582" y="0"/>
            <a:ext cx="5576098" cy="102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0" name="Afbeelding 9" descr="Logo_RKV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5949280"/>
            <a:ext cx="919647" cy="7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6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861600" cy="3430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3430800" cy="6861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4341600" y="6300000"/>
            <a:ext cx="3686400" cy="360000"/>
          </a:xfrm>
        </p:spPr>
        <p:txBody>
          <a:bodyPr/>
          <a:lstStyle>
            <a:lvl1pPr>
              <a:defRPr sz="1000"/>
            </a:lvl1pPr>
          </a:lstStyle>
          <a:p>
            <a:pPr algn="l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007582" y="0"/>
            <a:ext cx="5576400" cy="102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0" name="Afbeelding 9" descr="Logo_RKV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5949280"/>
            <a:ext cx="919647" cy="718981"/>
          </a:xfrm>
          <a:prstGeom prst="rect">
            <a:avLst/>
          </a:prstGeom>
        </p:spPr>
      </p:pic>
      <p:sp>
        <p:nvSpPr>
          <p:cNvPr id="5" name="Tijdelijke aanduiding voor inhoud 4"/>
          <p:cNvSpPr>
            <a:spLocks noGrp="1"/>
          </p:cNvSpPr>
          <p:nvPr>
            <p:ph sz="quarter" idx="12"/>
          </p:nvPr>
        </p:nvSpPr>
        <p:spPr>
          <a:xfrm>
            <a:off x="1008063" y="1620000"/>
            <a:ext cx="5576400" cy="1629637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268288" indent="0">
              <a:buNone/>
              <a:defRPr>
                <a:solidFill>
                  <a:srgbClr val="FFFFFF"/>
                </a:solidFill>
              </a:defRPr>
            </a:lvl2pPr>
            <a:lvl3pPr marL="538162" indent="0">
              <a:buNone/>
              <a:defRPr>
                <a:solidFill>
                  <a:srgbClr val="FFFFFF"/>
                </a:solidFill>
              </a:defRPr>
            </a:lvl3pPr>
            <a:lvl4pPr marL="80645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4pPr>
            <a:lvl5pPr marL="1165225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008064" y="3430800"/>
            <a:ext cx="2145600" cy="251848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268288" indent="0">
              <a:buNone/>
              <a:defRPr>
                <a:solidFill>
                  <a:srgbClr val="FFFFFF"/>
                </a:solidFill>
              </a:defRPr>
            </a:lvl2pPr>
            <a:lvl3pPr marL="538162" indent="0">
              <a:buNone/>
              <a:defRPr>
                <a:solidFill>
                  <a:srgbClr val="FFFFFF"/>
                </a:solidFill>
              </a:defRPr>
            </a:lvl3pPr>
            <a:lvl4pPr marL="80645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4pPr>
            <a:lvl5pPr marL="1165225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263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008063" y="1620000"/>
            <a:ext cx="7560000" cy="4500000"/>
          </a:xfrm>
        </p:spPr>
        <p:txBody>
          <a:bodyPr/>
          <a:lstStyle>
            <a:lvl1pPr marL="358775" indent="-358775">
              <a:defRPr/>
            </a:lvl1pPr>
            <a:lvl2pPr marL="633413" indent="-269875">
              <a:defRPr/>
            </a:lvl2pPr>
            <a:lvl3pPr indent="-270000">
              <a:defRPr/>
            </a:lvl3pPr>
            <a:lvl4pPr marL="1165225" indent="-269875">
              <a:defRPr/>
            </a:lvl4pPr>
            <a:lvl5pPr marL="1433513" indent="-270000">
              <a:defRPr/>
            </a:lvl5pPr>
          </a:lstStyle>
          <a:p>
            <a:pPr lvl="0"/>
            <a:r>
              <a:rPr lang="nl-NL" dirty="0"/>
              <a:t>Klik om de modelstijlen te bewerken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782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008063" y="1620000"/>
            <a:ext cx="7560000" cy="4500000"/>
          </a:xfrm>
        </p:spPr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633600" indent="-273600">
              <a:buFont typeface="+mj-lt"/>
              <a:buAutoNum type="arabicPeriod"/>
              <a:defRPr/>
            </a:lvl2pPr>
            <a:lvl3pPr marL="900000" indent="-270000">
              <a:buFont typeface="+mj-lt"/>
              <a:buAutoNum type="arabicPeriod"/>
              <a:defRPr/>
            </a:lvl3pPr>
            <a:lvl4pPr marL="1166400" indent="-270000">
              <a:buFont typeface="+mj-lt"/>
              <a:buAutoNum type="arabicPeriod"/>
              <a:defRPr/>
            </a:lvl4pPr>
            <a:lvl5pPr marL="1432800" indent="-270000">
              <a:buFont typeface="+mj-lt"/>
              <a:buAutoNum type="arabicPeriod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594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 Symbol" panose="020B0502040204020203" pitchFamily="34" charset="0"/>
                <a:ea typeface="Segoe UI Symbol" panose="020B0502040204020203" pitchFamily="34" charset="0"/>
                <a:cs typeface="Segoe UI Symbol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008063" y="1620000"/>
            <a:ext cx="7560000" cy="4500000"/>
          </a:xfrm>
        </p:spPr>
        <p:txBody>
          <a:bodyPr/>
          <a:lstStyle>
            <a:lvl1pPr marL="0" indent="0">
              <a:buNone/>
              <a:defRPr/>
            </a:lvl1pPr>
            <a:lvl2pPr marL="360363" indent="0">
              <a:buNone/>
              <a:defRPr/>
            </a:lvl2pPr>
            <a:lvl3pPr marL="633413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6155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2016000" y="1440000"/>
            <a:ext cx="5400000" cy="190800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Titel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578800" y="0"/>
            <a:ext cx="565200" cy="404647"/>
          </a:xfrm>
        </p:spPr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2016125" y="3502855"/>
            <a:ext cx="5399875" cy="2335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966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3"/>
          </p:nvPr>
        </p:nvSpPr>
        <p:spPr>
          <a:xfrm>
            <a:off x="1008000" y="1620000"/>
            <a:ext cx="7560000" cy="4500000"/>
          </a:xfrm>
        </p:spPr>
        <p:txBody>
          <a:bodyPr/>
          <a:lstStyle/>
          <a:p>
            <a:r>
              <a:rPr lang="nl-NL" dirty="0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6930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08000" y="1620000"/>
            <a:ext cx="7560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BE" dirty="0"/>
              <a:t>Klik om de tekststijl van het model te bewerken 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4"/>
            <a:r>
              <a:rPr lang="nl-BE" dirty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0" y="6300000"/>
            <a:ext cx="9144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50800" y="0"/>
            <a:ext cx="493763" cy="404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CB5F117-B2AD-F947-9101-791F10489CE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07582" y="0"/>
            <a:ext cx="7560000" cy="102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BE" dirty="0"/>
              <a:t>Titelstijl van model bewerken</a:t>
            </a:r>
            <a:endParaRPr lang="nl-NL" dirty="0"/>
          </a:p>
        </p:txBody>
      </p:sp>
      <p:grpSp>
        <p:nvGrpSpPr>
          <p:cNvPr id="11" name="Groeperen 10"/>
          <p:cNvGrpSpPr/>
          <p:nvPr/>
        </p:nvGrpSpPr>
        <p:grpSpPr>
          <a:xfrm>
            <a:off x="0" y="-419"/>
            <a:ext cx="1007161" cy="1007999"/>
            <a:chOff x="420" y="-419"/>
            <a:chExt cx="1007161" cy="1007999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rot="16200000">
              <a:off x="252106" y="-248315"/>
              <a:ext cx="507580" cy="100337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420" y="-1"/>
              <a:ext cx="507580" cy="1007581"/>
            </a:xfrm>
            <a:prstGeom prst="rect">
              <a:avLst/>
            </a:prstGeom>
            <a:solidFill>
              <a:srgbClr val="EC21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42874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8" r:id="rId2"/>
    <p:sldLayoutId id="2147483679" r:id="rId3"/>
    <p:sldLayoutId id="2147483680" r:id="rId4"/>
    <p:sldLayoutId id="2147483663" r:id="rId5"/>
    <p:sldLayoutId id="2147483691" r:id="rId6"/>
    <p:sldLayoutId id="2147483690" r:id="rId7"/>
    <p:sldLayoutId id="2147483666" r:id="rId8"/>
    <p:sldLayoutId id="2147483682" r:id="rId9"/>
    <p:sldLayoutId id="2147483665" r:id="rId10"/>
    <p:sldLayoutId id="2147483673" r:id="rId11"/>
    <p:sldLayoutId id="2147483674" r:id="rId12"/>
    <p:sldLayoutId id="2147483683" r:id="rId13"/>
    <p:sldLayoutId id="2147483689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360000" indent="-360000" algn="l" defTabSz="63341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Lucida Grande"/>
        <a:buChar char="✚"/>
        <a:tabLst/>
        <a:defRPr sz="2400" kern="1200">
          <a:solidFill>
            <a:srgbClr val="1A1A1A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33413" indent="-2730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1A1A1A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00113" indent="-266700" algn="l" defTabSz="4921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E0001C"/>
        </a:buClr>
        <a:buFont typeface="Arial" panose="020B0604020202020204" pitchFamily="34" charset="0"/>
        <a:buChar char="-"/>
        <a:defRPr sz="2000" kern="1200">
          <a:solidFill>
            <a:srgbClr val="1A1A1A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165225" indent="-26987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rgbClr val="1A1A1A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19238" indent="-350838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Courier New" panose="02070309020205020404" pitchFamily="49" charset="0"/>
        <a:buChar char="o"/>
        <a:defRPr sz="1600" kern="1200">
          <a:solidFill>
            <a:srgbClr val="1A1A1A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FBFD52-1FAE-BC06-995D-18BB79B8E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11" y="1434592"/>
            <a:ext cx="7087589" cy="3572374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218199BC-D264-0431-B866-8D874D121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7582" y="1110677"/>
            <a:ext cx="7028106" cy="501197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Het Rode Kruis gebouw.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0AE6202-8C68-1BD5-3D78-A49C2D54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0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Info over Rode Kruis afdeling Lommel</a:t>
            </a:r>
          </a:p>
        </p:txBody>
      </p:sp>
    </p:spTree>
    <p:extLst>
      <p:ext uri="{BB962C8B-B14F-4D97-AF65-F5344CB8AC3E}">
        <p14:creationId xmlns:p14="http://schemas.microsoft.com/office/powerpoint/2010/main" val="2410379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10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2DF2C15A-173B-6047-1206-F46027625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530" y="1113576"/>
            <a:ext cx="7873808" cy="4257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1200" b="1" dirty="0"/>
          </a:p>
          <a:p>
            <a:r>
              <a:rPr lang="nl-NL" b="1" dirty="0">
                <a:solidFill>
                  <a:srgbClr val="0070C0"/>
                </a:solidFill>
              </a:rPr>
              <a:t>Helpen in een opvangcentrum van het Rode Kruis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A23EEB-9347-A5C4-C75B-83A163AF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67" y="2511628"/>
            <a:ext cx="5587144" cy="350127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A030119-20CA-FDC8-FA53-1F49AF96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6" y="514251"/>
            <a:ext cx="8630404" cy="531783"/>
          </a:xfrm>
        </p:spPr>
        <p:txBody>
          <a:bodyPr/>
          <a:lstStyle/>
          <a:p>
            <a:pPr algn="ctr"/>
            <a:r>
              <a:rPr lang="nl-BE" sz="3200" dirty="0"/>
              <a:t>Wat doen we allemaal bij Rode Kruis Lommel?</a:t>
            </a:r>
          </a:p>
        </p:txBody>
      </p:sp>
    </p:spTree>
    <p:extLst>
      <p:ext uri="{BB962C8B-B14F-4D97-AF65-F5344CB8AC3E}">
        <p14:creationId xmlns:p14="http://schemas.microsoft.com/office/powerpoint/2010/main" val="103098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11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F5AA9B3B-8818-FD0E-0D45-4C90AB7BE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063" y="1121645"/>
            <a:ext cx="7027862" cy="38830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/>
          </a:p>
          <a:p>
            <a:r>
              <a:rPr lang="nl-NL" b="1" dirty="0">
                <a:solidFill>
                  <a:srgbClr val="0070C0"/>
                </a:solidFill>
              </a:rPr>
              <a:t>Bloed inzamelingen organiseren</a:t>
            </a:r>
          </a:p>
        </p:txBody>
      </p:sp>
      <p:pic>
        <p:nvPicPr>
          <p:cNvPr id="9" name="Afbeelding 8" descr="Afbeelding met clipart, illustratie, tekenfilm&#10;&#10;AI-generated content may be incorrect.">
            <a:extLst>
              <a:ext uri="{FF2B5EF4-FFF2-40B4-BE49-F238E27FC236}">
                <a16:creationId xmlns:a16="http://schemas.microsoft.com/office/drawing/2014/main" id="{8BC2BD4A-8977-DA63-FC5E-34202C58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451" y="2644981"/>
            <a:ext cx="2286000" cy="2286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BE8EE3-9670-4B4F-5316-C2EF16A5F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3" y="2644981"/>
            <a:ext cx="5017578" cy="335294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4FC095C-294B-8C8B-C350-671913F5F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6" y="514251"/>
            <a:ext cx="8630404" cy="531783"/>
          </a:xfrm>
        </p:spPr>
        <p:txBody>
          <a:bodyPr/>
          <a:lstStyle/>
          <a:p>
            <a:pPr algn="ctr"/>
            <a:r>
              <a:rPr lang="nl-BE" sz="3200" dirty="0"/>
              <a:t>Wat doen we allemaal bij Rode Kruis Lommel?</a:t>
            </a:r>
          </a:p>
        </p:txBody>
      </p:sp>
    </p:spTree>
    <p:extLst>
      <p:ext uri="{BB962C8B-B14F-4D97-AF65-F5344CB8AC3E}">
        <p14:creationId xmlns:p14="http://schemas.microsoft.com/office/powerpoint/2010/main" val="1296129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12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AD2A9812-11AD-A83E-31F8-FC179E479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063" y="1487488"/>
            <a:ext cx="7027862" cy="38830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200" b="1" dirty="0"/>
          </a:p>
          <a:p>
            <a:r>
              <a:rPr lang="nl-NL" b="1" dirty="0">
                <a:solidFill>
                  <a:srgbClr val="0070C0"/>
                </a:solidFill>
              </a:rPr>
              <a:t>Bloed inzamelingen organiseren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FBA0DC9-5479-DC90-2A24-0BA0B2F8D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78" y="2739667"/>
            <a:ext cx="4688694" cy="2978299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BA5710F5-8549-3293-9E71-497E6C1D3682}"/>
              </a:ext>
            </a:extLst>
          </p:cNvPr>
          <p:cNvSpPr txBox="1">
            <a:spLocks/>
          </p:cNvSpPr>
          <p:nvPr/>
        </p:nvSpPr>
        <p:spPr>
          <a:xfrm>
            <a:off x="6150714" y="2879002"/>
            <a:ext cx="2203733" cy="159341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8775" indent="-358775" algn="l" defTabSz="6334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  <a:tabLst/>
              <a:defRPr sz="24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3413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113" indent="-270000" algn="l" defTabSz="492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0001C"/>
              </a:buClr>
              <a:buFont typeface="Arial" panose="020B0604020202020204" pitchFamily="34" charset="0"/>
              <a:buChar char="-"/>
              <a:defRPr sz="20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65225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33513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solidFill>
                  <a:srgbClr val="0070C0"/>
                </a:solidFill>
              </a:rPr>
              <a:t>Bloed geven mag pas vanaf 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70C0"/>
                </a:solidFill>
              </a:rPr>
              <a:t>    </a:t>
            </a:r>
            <a:r>
              <a:rPr lang="nl-NL" b="1" dirty="0">
                <a:solidFill>
                  <a:srgbClr val="0070C0"/>
                </a:solidFill>
                <a:highlight>
                  <a:srgbClr val="FFFF00"/>
                </a:highlight>
              </a:rPr>
              <a:t>18 </a:t>
            </a:r>
            <a:r>
              <a:rPr lang="nl-NL" b="1" dirty="0">
                <a:solidFill>
                  <a:srgbClr val="0070C0"/>
                </a:solidFill>
              </a:rPr>
              <a:t>jaar.</a:t>
            </a:r>
          </a:p>
          <a:p>
            <a:endParaRPr lang="nl-NL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DF283D3-3487-1C23-893C-A85117D903AF}"/>
              </a:ext>
            </a:extLst>
          </p:cNvPr>
          <p:cNvSpPr txBox="1">
            <a:spLocks/>
          </p:cNvSpPr>
          <p:nvPr/>
        </p:nvSpPr>
        <p:spPr>
          <a:xfrm>
            <a:off x="513596" y="514251"/>
            <a:ext cx="8630404" cy="5317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nl-BE" sz="3200" dirty="0"/>
              <a:t>Wat doen we allemaal bij Rode Kruis Lommel?</a:t>
            </a:r>
          </a:p>
        </p:txBody>
      </p:sp>
    </p:spTree>
    <p:extLst>
      <p:ext uri="{BB962C8B-B14F-4D97-AF65-F5344CB8AC3E}">
        <p14:creationId xmlns:p14="http://schemas.microsoft.com/office/powerpoint/2010/main" val="160803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13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026" y="5074444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B65F63C7-F703-EC6F-4135-41261E431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063" y="1197257"/>
            <a:ext cx="7027862" cy="3883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1200" b="1" dirty="0"/>
          </a:p>
          <a:p>
            <a:r>
              <a:rPr lang="nl-NL" b="1" dirty="0">
                <a:solidFill>
                  <a:srgbClr val="0070C0"/>
                </a:solidFill>
              </a:rPr>
              <a:t>Aandacht en tijd geven aan ouderen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D1BE57-700E-06E9-ACAD-24F8DA6C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2374931"/>
            <a:ext cx="5534040" cy="2611699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F801A0C-6135-66D3-7FDC-835A20C2B14D}"/>
              </a:ext>
            </a:extLst>
          </p:cNvPr>
          <p:cNvSpPr txBox="1">
            <a:spLocks/>
          </p:cNvSpPr>
          <p:nvPr/>
        </p:nvSpPr>
        <p:spPr>
          <a:xfrm>
            <a:off x="881063" y="5059705"/>
            <a:ext cx="6716531" cy="1630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8775" indent="-358775" algn="l" defTabSz="6334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  <a:tabLst/>
              <a:defRPr sz="24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3413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113" indent="-270000" algn="l" defTabSz="492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0001C"/>
              </a:buClr>
              <a:buFont typeface="Arial" panose="020B0604020202020204" pitchFamily="34" charset="0"/>
              <a:buChar char="-"/>
              <a:defRPr sz="20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65225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33513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l-BE" b="1" dirty="0">
                <a:solidFill>
                  <a:srgbClr val="0070C0"/>
                </a:solidFill>
              </a:rPr>
              <a:t>In dit zorghotel zijn een arts, kinesist, zorg- en verpleegkundigen, én vrijwilligers aanwezig om de gasten tijdens hun vakantie de nodige zorg te bieden.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226D575-FF0A-4863-A4A0-CCFECA8D6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6" y="514251"/>
            <a:ext cx="8630404" cy="531783"/>
          </a:xfrm>
        </p:spPr>
        <p:txBody>
          <a:bodyPr/>
          <a:lstStyle/>
          <a:p>
            <a:pPr algn="ctr"/>
            <a:r>
              <a:rPr lang="nl-BE" sz="3200" dirty="0"/>
              <a:t>Wat doen we allemaal bij Rode Kruis Lommel?</a:t>
            </a:r>
          </a:p>
        </p:txBody>
      </p:sp>
    </p:spTree>
    <p:extLst>
      <p:ext uri="{BB962C8B-B14F-4D97-AF65-F5344CB8AC3E}">
        <p14:creationId xmlns:p14="http://schemas.microsoft.com/office/powerpoint/2010/main" val="307026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14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F7B79DA8-0F69-F6AB-F60C-8828F27F59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063" y="1487488"/>
            <a:ext cx="7027862" cy="388302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Uitlenen van hulpmiddelen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53D0CFA-1E1F-7657-3A03-B0895151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14" y="2545698"/>
            <a:ext cx="3331216" cy="33506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21A169-96BF-4C69-9B90-0D4D850C7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994" y="2463469"/>
            <a:ext cx="2216686" cy="227890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8589CED-95C5-7ED8-3F3F-1413D4FF3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107" y="2813206"/>
            <a:ext cx="1350623" cy="163966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6564566-67BE-F930-ADA4-509771CB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6" y="514251"/>
            <a:ext cx="8630404" cy="531783"/>
          </a:xfrm>
        </p:spPr>
        <p:txBody>
          <a:bodyPr/>
          <a:lstStyle/>
          <a:p>
            <a:pPr algn="ctr"/>
            <a:r>
              <a:rPr lang="nl-BE" sz="3200" dirty="0"/>
              <a:t>Wat doen we allemaal bij Rode Kruis Lommel?</a:t>
            </a:r>
          </a:p>
        </p:txBody>
      </p:sp>
    </p:spTree>
    <p:extLst>
      <p:ext uri="{BB962C8B-B14F-4D97-AF65-F5344CB8AC3E}">
        <p14:creationId xmlns:p14="http://schemas.microsoft.com/office/powerpoint/2010/main" val="2843060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15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1A0BAB2A-58F9-8434-9FD7-1939D3D347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063" y="1487488"/>
            <a:ext cx="7027862" cy="38830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200" b="1" dirty="0"/>
          </a:p>
          <a:p>
            <a:r>
              <a:rPr lang="nl-NL" b="1" dirty="0">
                <a:solidFill>
                  <a:srgbClr val="0070C0"/>
                </a:solidFill>
              </a:rPr>
              <a:t>Huiswerkbegeleiding van het 1</a:t>
            </a:r>
            <a:r>
              <a:rPr lang="nl-NL" b="1" baseline="30000" dirty="0">
                <a:solidFill>
                  <a:srgbClr val="0070C0"/>
                </a:solidFill>
              </a:rPr>
              <a:t>ste</a:t>
            </a:r>
            <a:r>
              <a:rPr lang="nl-NL" b="1" dirty="0">
                <a:solidFill>
                  <a:srgbClr val="0070C0"/>
                </a:solidFill>
              </a:rPr>
              <a:t>  </a:t>
            </a:r>
            <a:r>
              <a:rPr lang="nl-NL" b="1" dirty="0" err="1">
                <a:solidFill>
                  <a:srgbClr val="0070C0"/>
                </a:solidFill>
              </a:rPr>
              <a:t>lj</a:t>
            </a:r>
            <a:r>
              <a:rPr lang="nl-NL" b="1" dirty="0">
                <a:solidFill>
                  <a:srgbClr val="0070C0"/>
                </a:solidFill>
              </a:rPr>
              <a:t> t/m 6</a:t>
            </a:r>
            <a:r>
              <a:rPr lang="nl-NL" b="1" baseline="30000" dirty="0">
                <a:solidFill>
                  <a:srgbClr val="0070C0"/>
                </a:solidFill>
              </a:rPr>
              <a:t>de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lj</a:t>
            </a:r>
            <a:r>
              <a:rPr lang="nl-NL" b="1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BDBB184-822B-6EF9-65D4-500F2C3C9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3" y="2997315"/>
            <a:ext cx="4963218" cy="261974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6C8F994-FCD8-3344-590F-8EE1A5AF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6" y="514251"/>
            <a:ext cx="8630404" cy="531783"/>
          </a:xfrm>
        </p:spPr>
        <p:txBody>
          <a:bodyPr/>
          <a:lstStyle/>
          <a:p>
            <a:pPr algn="ctr"/>
            <a:r>
              <a:rPr lang="nl-BE" sz="3200" dirty="0"/>
              <a:t>Wat doen we allemaal bij Rode Kruis Lommel?</a:t>
            </a:r>
          </a:p>
        </p:txBody>
      </p:sp>
    </p:spTree>
    <p:extLst>
      <p:ext uri="{BB962C8B-B14F-4D97-AF65-F5344CB8AC3E}">
        <p14:creationId xmlns:p14="http://schemas.microsoft.com/office/powerpoint/2010/main" val="276230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16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692998"/>
            <a:ext cx="7028106" cy="36779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5400" b="1" i="1" dirty="0">
                <a:solidFill>
                  <a:srgbClr val="0070C0"/>
                </a:solidFill>
              </a:rPr>
              <a:t>Graag presenteer ik jullie een rondleiding door het gebouw van Rode Kruis Lommel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95F2F5B-A230-2021-B072-EB1E6B14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0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Info over Rode Kruis afdeling Lommel</a:t>
            </a:r>
          </a:p>
        </p:txBody>
      </p:sp>
    </p:spTree>
    <p:extLst>
      <p:ext uri="{BB962C8B-B14F-4D97-AF65-F5344CB8AC3E}">
        <p14:creationId xmlns:p14="http://schemas.microsoft.com/office/powerpoint/2010/main" val="3509809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E5FD7-ABE8-40E1-B03C-D80C37AD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17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Het Rode Kruis lokaal: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5EFBFCA-3706-0C5F-BA2C-7656BC781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14" y="2126833"/>
            <a:ext cx="6573167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68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18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De inkom: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65D6F3-0EC3-8FA0-621F-CB59C86E2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143" y="1070288"/>
            <a:ext cx="3260051" cy="5214796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1A2C6AA-5898-0C6E-5DED-9512FBE65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2996262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19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4561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De uitleendienst: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DA2EE5F-7C47-8B4C-495C-7333DA83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14" y="2015596"/>
            <a:ext cx="5428752" cy="412265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BD615C5D-B17A-FA26-9611-FBC4C5F6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372528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43647" y="2048438"/>
            <a:ext cx="1907153" cy="2341609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Waar is het 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70C0"/>
                </a:solidFill>
              </a:rPr>
              <a:t>    Rode Kruis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70C0"/>
                </a:solidFill>
              </a:rPr>
              <a:t>    gebouw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70C0"/>
                </a:solidFill>
              </a:rPr>
              <a:t>    gelegen?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E77D24-F684-84DC-469E-90DE68CD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5" y="1308870"/>
            <a:ext cx="5771260" cy="454872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FF6EA57-E781-E7FE-7EA5-56EA8C40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0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Info over Rode Kruis afdeling Lommel</a:t>
            </a:r>
          </a:p>
        </p:txBody>
      </p:sp>
    </p:spTree>
    <p:extLst>
      <p:ext uri="{BB962C8B-B14F-4D97-AF65-F5344CB8AC3E}">
        <p14:creationId xmlns:p14="http://schemas.microsoft.com/office/powerpoint/2010/main" val="3899552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20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Het vergader lokaal: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978BBAE-1EC4-C623-8875-F275196C5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55" y="1948535"/>
            <a:ext cx="3610840" cy="444461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F8BFF24-F8E3-8386-2D4F-C266B582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737859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21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19629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Het leslokaal: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7E18F7-3A2D-6B58-7635-BDDC60D4B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14" y="1837233"/>
            <a:ext cx="5813308" cy="37975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5DCAD3-FB2B-EAE6-CE90-6D42F9FB9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040" y="1837233"/>
            <a:ext cx="1404471" cy="3219136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6E42E91-0892-9A28-DAA1-ABC828C9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294449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22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De keuken: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9EC72B-10E1-3534-C660-ACCCDC22D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084" y="1862568"/>
            <a:ext cx="3363578" cy="439707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E32ABFE-7EC5-8D3E-8C93-4C263372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1828921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23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Publicaties in de gang: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CD572A-16E0-0532-D9C6-30AE24A13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14" y="2152956"/>
            <a:ext cx="5557955" cy="378509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67041278-9885-D2BA-59D0-83DDE8F9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2600323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24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Relikwieën: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A0A5035-13C7-E85A-A26E-6E4D80A2B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46" y="2027207"/>
            <a:ext cx="3233125" cy="436594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5F2AF8B-C612-E2CC-9227-6CE4CE0F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2253369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25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3B94B63C-EE10-4AA2-BA8A-B84CD7C4A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De hulpdienst garage: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6D8B1D6-1D0E-427F-3EE5-FD3370DA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675" y="1520121"/>
            <a:ext cx="2858556" cy="336348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0E72C47-5B9D-B88B-E3FD-9F775F9C5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20" y="2380596"/>
            <a:ext cx="4632206" cy="344582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EED23D8-E049-8CDF-1199-4B275981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1434822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26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De hulpdienst garage: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0174891-93F6-76A7-6BC2-48D46D84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82" y="1937441"/>
            <a:ext cx="2567385" cy="45584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45A5363-4A46-39A5-46A0-513E58EC1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953" y="1937440"/>
            <a:ext cx="4937847" cy="277036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AF9DA86-0899-AB7D-C91E-5335A089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2833466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27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9BAC71DA-16F3-8260-6B28-61B79BFCA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De garage voor het rollend materiaal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EDD559B-3EF5-5D72-7806-4988DBF2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96" y="2157580"/>
            <a:ext cx="3486210" cy="38403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5108DC7-32AF-8043-687A-1902471D5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07" y="2907890"/>
            <a:ext cx="2822238" cy="310274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0EFE10B-7758-F3C4-76A1-B1344682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1253528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28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De garage voor het rollend materiaal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13168E-FC30-41D9-1334-3E4F0701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45" y="2525917"/>
            <a:ext cx="4282808" cy="244235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BA97F64-D7D6-7873-C12C-489E829FA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96734" y="2824682"/>
            <a:ext cx="3960477" cy="2143594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6960BB8-5836-B793-F104-A39A3A36D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67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Rondleiding gebouw Rode Kruis Lommel</a:t>
            </a:r>
          </a:p>
        </p:txBody>
      </p:sp>
    </p:spTree>
    <p:extLst>
      <p:ext uri="{BB962C8B-B14F-4D97-AF65-F5344CB8AC3E}">
        <p14:creationId xmlns:p14="http://schemas.microsoft.com/office/powerpoint/2010/main" val="3777332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59A429-5F74-C8A8-C079-9D1C87E0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29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ABE206A-9E44-0816-673B-7CF683565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b="1" dirty="0">
                <a:solidFill>
                  <a:srgbClr val="0070C0"/>
                </a:solidFill>
              </a:rPr>
              <a:t>Als extra hebben we meegebracht om te bekijken:</a:t>
            </a:r>
          </a:p>
          <a:p>
            <a:r>
              <a:rPr lang="nl-BE" dirty="0"/>
              <a:t>De rugzak met allerlei materialen: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136AED1-D3A9-179C-67A5-294960AF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50" y="404647"/>
            <a:ext cx="7559675" cy="620878"/>
          </a:xfrm>
        </p:spPr>
        <p:txBody>
          <a:bodyPr/>
          <a:lstStyle/>
          <a:p>
            <a:pPr algn="ctr"/>
            <a:r>
              <a:rPr lang="nl-BE" sz="3200" dirty="0"/>
              <a:t>Extra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E8403E-2463-244D-2F02-137A5E07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339" y="2498756"/>
            <a:ext cx="3337762" cy="39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1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3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Alle Rode Kruis afdelingen zijn verenigingen van openbaar nut.</a:t>
            </a:r>
          </a:p>
          <a:p>
            <a:endParaRPr lang="nl-NL" b="1" dirty="0">
              <a:solidFill>
                <a:srgbClr val="0070C0"/>
              </a:solidFill>
            </a:endParaRPr>
          </a:p>
          <a:p>
            <a:r>
              <a:rPr lang="nl-NL" b="1" dirty="0">
                <a:solidFill>
                  <a:srgbClr val="0070C0"/>
                </a:solidFill>
              </a:rPr>
              <a:t>Alle Rode Kruis afdelingen zorgen zelf voor hun eigen inkomsten</a:t>
            </a:r>
          </a:p>
          <a:p>
            <a:endParaRPr lang="nl-NL" b="1" dirty="0">
              <a:solidFill>
                <a:srgbClr val="0070C0"/>
              </a:solidFill>
            </a:endParaRPr>
          </a:p>
          <a:p>
            <a:r>
              <a:rPr lang="nl-NL" b="1" dirty="0">
                <a:solidFill>
                  <a:srgbClr val="0070C0"/>
                </a:solidFill>
              </a:rPr>
              <a:t>Alle Rode Kruis afdelingen functioneren als zelfstandige organisaties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4D3AB77-CA8C-F561-DE89-0F32542C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0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Info over Rode Kruis afdeling Lommel</a:t>
            </a:r>
          </a:p>
        </p:txBody>
      </p:sp>
    </p:spTree>
    <p:extLst>
      <p:ext uri="{BB962C8B-B14F-4D97-AF65-F5344CB8AC3E}">
        <p14:creationId xmlns:p14="http://schemas.microsoft.com/office/powerpoint/2010/main" val="3506133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FDC20-3E5D-BEE9-DB10-2D5DB04F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49" y="404646"/>
            <a:ext cx="7683745" cy="621353"/>
          </a:xfrm>
        </p:spPr>
        <p:txBody>
          <a:bodyPr/>
          <a:lstStyle/>
          <a:p>
            <a:pPr algn="ctr"/>
            <a:r>
              <a:rPr lang="nl-BE" sz="3200" dirty="0"/>
              <a:t>Extra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DBD87D-82C9-F65F-D9DE-3A1D6CE0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30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6E3FF5-8B09-AA1E-C9A1-46DF593C0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b="1" dirty="0">
                <a:solidFill>
                  <a:srgbClr val="0070C0"/>
                </a:solidFill>
              </a:rPr>
              <a:t>Een ziekenwagen, deze staat buiten opgesteld: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AADEFF-F9CD-7C32-A7B1-7D522BA92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10" y="2381061"/>
            <a:ext cx="6947992" cy="36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75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D8FE857-3A9C-48AB-B08A-665D64E60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31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6A3137-75E0-4CDF-9E43-6D9025C9C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" y="656222"/>
            <a:ext cx="9144000" cy="530095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D1A248-9C53-87B8-98F4-BD691B228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34" y="5290945"/>
            <a:ext cx="1619476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3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4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529" y="1258432"/>
            <a:ext cx="7451002" cy="5051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De afdelingsraad van Rode Kruis Lommel bestaat uit:</a:t>
            </a:r>
            <a:endParaRPr lang="nl-NL" dirty="0"/>
          </a:p>
          <a:p>
            <a:r>
              <a:rPr lang="nl-NL" dirty="0"/>
              <a:t>Voorzitter</a:t>
            </a:r>
          </a:p>
          <a:p>
            <a:r>
              <a:rPr lang="nl-NL" dirty="0"/>
              <a:t>Secretaris</a:t>
            </a:r>
          </a:p>
          <a:p>
            <a:r>
              <a:rPr lang="nl-NL" dirty="0"/>
              <a:t>Penningmeester</a:t>
            </a:r>
          </a:p>
          <a:p>
            <a:r>
              <a:rPr lang="nl-NL" dirty="0"/>
              <a:t>PR &amp; Werver</a:t>
            </a:r>
          </a:p>
          <a:p>
            <a:r>
              <a:rPr lang="nl-NL" dirty="0"/>
              <a:t>Econoom</a:t>
            </a:r>
          </a:p>
          <a:p>
            <a:r>
              <a:rPr lang="nl-NL" dirty="0"/>
              <a:t>Hulpdienst</a:t>
            </a:r>
          </a:p>
          <a:p>
            <a:r>
              <a:rPr lang="nl-NL" dirty="0"/>
              <a:t>Vorming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789A55-D8E5-B142-5844-E538CC380890}"/>
              </a:ext>
            </a:extLst>
          </p:cNvPr>
          <p:cNvSpPr txBox="1"/>
          <p:nvPr/>
        </p:nvSpPr>
        <p:spPr>
          <a:xfrm>
            <a:off x="4323030" y="2243452"/>
            <a:ext cx="479350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 defTabSz="633413"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</a:pPr>
            <a:r>
              <a:rPr lang="nl-NL" sz="240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Bloed</a:t>
            </a:r>
          </a:p>
          <a:p>
            <a:pPr marL="358775" indent="-358775" defTabSz="633413"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</a:pPr>
            <a:r>
              <a:rPr lang="nl-NL" sz="240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Sociale hulpdienst</a:t>
            </a:r>
          </a:p>
          <a:p>
            <a:pPr marL="358775" indent="-358775" defTabSz="633413"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</a:pPr>
            <a:r>
              <a:rPr lang="nl-NL" sz="2400" dirty="0" err="1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Zorgbib</a:t>
            </a:r>
            <a:endParaRPr lang="nl-NL" sz="2400" dirty="0">
              <a:solidFill>
                <a:srgbClr val="1A1A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58775" indent="-358775" defTabSz="633413"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</a:pPr>
            <a:r>
              <a:rPr lang="nl-NL" sz="240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Uitleendienst consulente</a:t>
            </a:r>
          </a:p>
          <a:p>
            <a:pPr marL="358775" indent="-358775" defTabSz="633413"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</a:pPr>
            <a:r>
              <a:rPr lang="nl-NL" sz="240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Rode Kruis afdelingsapotheker</a:t>
            </a:r>
          </a:p>
          <a:p>
            <a:pPr marL="358775" indent="-358775" defTabSz="633413"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</a:pPr>
            <a:r>
              <a:rPr lang="nl-NL" sz="240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Rode Kruis afdelingsarts</a:t>
            </a:r>
          </a:p>
          <a:p>
            <a:pPr marL="358775" indent="-358775" defTabSz="633413"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</a:pPr>
            <a:r>
              <a:rPr lang="nl-NL" sz="240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Webmaster</a:t>
            </a:r>
          </a:p>
          <a:p>
            <a:endParaRPr lang="nl-B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51119E-7DD8-4282-236A-19CDC699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0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Info over Rode Kruis afdeling Lommel</a:t>
            </a:r>
          </a:p>
        </p:txBody>
      </p:sp>
    </p:spTree>
    <p:extLst>
      <p:ext uri="{BB962C8B-B14F-4D97-AF65-F5344CB8AC3E}">
        <p14:creationId xmlns:p14="http://schemas.microsoft.com/office/powerpoint/2010/main" val="249855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5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9E36B3B-3140-2936-1E02-0C8DBA1B3507}"/>
              </a:ext>
            </a:extLst>
          </p:cNvPr>
          <p:cNvSpPr txBox="1">
            <a:spLocks/>
          </p:cNvSpPr>
          <p:nvPr/>
        </p:nvSpPr>
        <p:spPr>
          <a:xfrm>
            <a:off x="1033714" y="1639407"/>
            <a:ext cx="7028106" cy="3883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6334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  <a:tabLst/>
              <a:defRPr sz="24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3413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113" indent="-270000" algn="l" defTabSz="492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0001C"/>
              </a:buClr>
              <a:buFont typeface="Arial" panose="020B0604020202020204" pitchFamily="34" charset="0"/>
              <a:buChar char="-"/>
              <a:defRPr sz="20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65225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33513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solidFill>
                  <a:srgbClr val="0070C0"/>
                </a:solidFill>
              </a:rPr>
              <a:t>De afdelingsraad bestaat uit 17 vrijwilligers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Font typeface="Lucida Grande"/>
              <a:buNone/>
            </a:pP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1F53F4B-8BD9-0F3F-E6C5-753135A5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14" y="2459659"/>
            <a:ext cx="3886742" cy="327705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561FF71-6F53-05F8-8458-139E048C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0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Info over Rode Kruis afdeling Lommel</a:t>
            </a:r>
          </a:p>
        </p:txBody>
      </p:sp>
    </p:spTree>
    <p:extLst>
      <p:ext uri="{BB962C8B-B14F-4D97-AF65-F5344CB8AC3E}">
        <p14:creationId xmlns:p14="http://schemas.microsoft.com/office/powerpoint/2010/main" val="21698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E5FD7-ABE8-40E1-B03C-D80C37AD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20" y="126124"/>
            <a:ext cx="7560000" cy="860079"/>
          </a:xfrm>
        </p:spPr>
        <p:txBody>
          <a:bodyPr/>
          <a:lstStyle/>
          <a:p>
            <a:pPr algn="ctr"/>
            <a:r>
              <a:rPr lang="nl-BE" sz="3200" dirty="0"/>
              <a:t>Info over Rode Kruis afdeling Lommel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6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314" y="1487007"/>
            <a:ext cx="7028106" cy="388398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Rode Kruis Lommel heeft een vrijwilligersgroep van 90 vrijwilligers in totaal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BE8A497-BA6E-732E-116E-E51BA92E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92" y="2243773"/>
            <a:ext cx="2900975" cy="28365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03A7AD-7C40-1930-CEF3-49567AA3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50" y="2243773"/>
            <a:ext cx="2900975" cy="28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51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E5FD7-ABE8-40E1-B03C-D80C37AD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36" y="190122"/>
            <a:ext cx="8746168" cy="860079"/>
          </a:xfrm>
        </p:spPr>
        <p:txBody>
          <a:bodyPr/>
          <a:lstStyle/>
          <a:p>
            <a:pPr algn="ctr"/>
            <a:r>
              <a:rPr lang="nl-BE" sz="3200" dirty="0"/>
              <a:t>Wat doen we allemaal bij Rode Kruis Lommel?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7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351572-182F-4905-A574-F7702591B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529" y="1113576"/>
            <a:ext cx="7632071" cy="4257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1200" b="1" dirty="0"/>
          </a:p>
          <a:p>
            <a:r>
              <a:rPr lang="nl-NL" b="1" dirty="0">
                <a:solidFill>
                  <a:srgbClr val="0070C0"/>
                </a:solidFill>
              </a:rPr>
              <a:t>Eerste hulp bieden bij evenementen en rampen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B88465-B28E-B0A9-DE25-462C11624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99" y="2448108"/>
            <a:ext cx="6725589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3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E5FD7-ABE8-40E1-B03C-D80C37AD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6" y="514251"/>
            <a:ext cx="8630404" cy="531783"/>
          </a:xfrm>
        </p:spPr>
        <p:txBody>
          <a:bodyPr/>
          <a:lstStyle/>
          <a:p>
            <a:pPr algn="ctr"/>
            <a:r>
              <a:rPr lang="nl-BE" sz="3200" dirty="0"/>
              <a:t>Wat doen we allemaal bij Rode Kruis Lommel?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8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C5A25F6-6DF5-D4E7-706D-28A8A045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18396">
            <a:off x="581833" y="1850382"/>
            <a:ext cx="4471982" cy="19654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092527B-1348-25AB-57D8-40C4CED25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417" y="1086416"/>
            <a:ext cx="3583189" cy="2711090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DB11C0E-97E4-8561-9A59-8C534ECDE8F5}"/>
              </a:ext>
            </a:extLst>
          </p:cNvPr>
          <p:cNvSpPr txBox="1">
            <a:spLocks/>
          </p:cNvSpPr>
          <p:nvPr/>
        </p:nvSpPr>
        <p:spPr>
          <a:xfrm>
            <a:off x="420988" y="4671588"/>
            <a:ext cx="3598751" cy="13128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6334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  <a:tabLst/>
              <a:defRPr sz="24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3413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113" indent="-270000" algn="l" defTabSz="492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0001C"/>
              </a:buClr>
              <a:buFont typeface="Arial" panose="020B0604020202020204" pitchFamily="34" charset="0"/>
              <a:buChar char="-"/>
              <a:defRPr sz="20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65225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33513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Lucida Grande"/>
              <a:buNone/>
            </a:pPr>
            <a:endParaRPr lang="nl-NL" sz="1200" b="1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FABE93-E809-4624-0F20-05382D119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092" y="4260682"/>
            <a:ext cx="2179269" cy="21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8AA032A-6B15-493C-B413-20E25D14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5F117-B2AD-F947-9101-791F10489CEF}" type="slidenum">
              <a:rPr lang="nl-NL" smtClean="0"/>
              <a:t>9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CDD186D-2782-CB3E-0399-CD5ADF40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48" y="5080282"/>
            <a:ext cx="1493822" cy="1312869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93173FA-B1F2-6504-3603-C7125876F303}"/>
              </a:ext>
            </a:extLst>
          </p:cNvPr>
          <p:cNvSpPr txBox="1">
            <a:spLocks/>
          </p:cNvSpPr>
          <p:nvPr/>
        </p:nvSpPr>
        <p:spPr>
          <a:xfrm>
            <a:off x="597529" y="1113576"/>
            <a:ext cx="7632071" cy="4734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6334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✚"/>
              <a:tabLst/>
              <a:defRPr sz="24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3413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113" indent="-270000" algn="l" defTabSz="4921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0001C"/>
              </a:buClr>
              <a:buFont typeface="Arial" panose="020B0604020202020204" pitchFamily="34" charset="0"/>
              <a:buChar char="-"/>
              <a:defRPr sz="20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65225" indent="-2698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33513" indent="-2700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1A1A1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endParaRPr lang="nl-NL" sz="1200" b="1" dirty="0"/>
          </a:p>
          <a:p>
            <a:r>
              <a:rPr lang="nl-NL" b="1" dirty="0">
                <a:solidFill>
                  <a:srgbClr val="0070C0"/>
                </a:solidFill>
              </a:rPr>
              <a:t>Vakanties voor kansarme kinderen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135ACE-9D8C-A28B-E472-29A9016D4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67" y="2436881"/>
            <a:ext cx="5484550" cy="366515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FB35432-6970-8FA7-81F4-27F7BC47CD74}"/>
              </a:ext>
            </a:extLst>
          </p:cNvPr>
          <p:cNvSpPr txBox="1">
            <a:spLocks/>
          </p:cNvSpPr>
          <p:nvPr/>
        </p:nvSpPr>
        <p:spPr>
          <a:xfrm>
            <a:off x="513596" y="514251"/>
            <a:ext cx="8630404" cy="5317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nl-BE" sz="3200"/>
              <a:t>Wat doen we allemaal bij Rode Kruis Lommel?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008227713"/>
      </p:ext>
    </p:extLst>
  </p:cSld>
  <p:clrMapOvr>
    <a:masterClrMapping/>
  </p:clrMapOvr>
</p:sld>
</file>

<file path=ppt/theme/theme1.xml><?xml version="1.0" encoding="utf-8"?>
<a:theme xmlns:a="http://schemas.openxmlformats.org/drawingml/2006/main" name="PPT RKV_V7">
  <a:themeElements>
    <a:clrScheme name="Aangepast 1">
      <a:dk1>
        <a:sysClr val="windowText" lastClr="000000"/>
      </a:dk1>
      <a:lt1>
        <a:sysClr val="window" lastClr="FFFFFF"/>
      </a:lt1>
      <a:dk2>
        <a:srgbClr val="EC2127"/>
      </a:dk2>
      <a:lt2>
        <a:srgbClr val="6D9F9E"/>
      </a:lt2>
      <a:accent1>
        <a:srgbClr val="EC2127"/>
      </a:accent1>
      <a:accent2>
        <a:srgbClr val="6D9F9E"/>
      </a:accent2>
      <a:accent3>
        <a:srgbClr val="666666"/>
      </a:accent3>
      <a:accent4>
        <a:srgbClr val="EC2127"/>
      </a:accent4>
      <a:accent5>
        <a:srgbClr val="6D9F9E"/>
      </a:accent5>
      <a:accent6>
        <a:srgbClr val="666666"/>
      </a:accent6>
      <a:hlink>
        <a:srgbClr val="000000"/>
      </a:hlink>
      <a:folHlink>
        <a:srgbClr val="6D9F9E"/>
      </a:folHlink>
    </a:clrScheme>
    <a:fontScheme name="Rode Kru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CA7E8F52-2739-402D-88A0-A80287FEB8FD}" vid="{E367D259-DC7A-401C-B072-AF256FAABAB3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sjabloon - NL</Template>
  <TotalTime>13772</TotalTime>
  <Words>473</Words>
  <Application>Microsoft Office PowerPoint</Application>
  <PresentationFormat>Diavoorstelling (4:3)</PresentationFormat>
  <Paragraphs>123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40" baseType="lpstr">
      <vt:lpstr>Arial</vt:lpstr>
      <vt:lpstr>Calibri</vt:lpstr>
      <vt:lpstr>Courier New</vt:lpstr>
      <vt:lpstr>Lucida Grande</vt:lpstr>
      <vt:lpstr>Segoe UI</vt:lpstr>
      <vt:lpstr>Segoe UI Semibold</vt:lpstr>
      <vt:lpstr>Segoe UI Symbol</vt:lpstr>
      <vt:lpstr>Wingdings</vt:lpstr>
      <vt:lpstr>PPT RKV_V7</vt:lpstr>
      <vt:lpstr>Info over Rode Kruis afdeling Lommel</vt:lpstr>
      <vt:lpstr>Info over Rode Kruis afdeling Lommel</vt:lpstr>
      <vt:lpstr>Info over Rode Kruis afdeling Lommel</vt:lpstr>
      <vt:lpstr>Info over Rode Kruis afdeling Lommel</vt:lpstr>
      <vt:lpstr>Info over Rode Kruis afdeling Lommel</vt:lpstr>
      <vt:lpstr>Info over Rode Kruis afdeling Lommel</vt:lpstr>
      <vt:lpstr>Wat doen we allemaal bij Rode Kruis Lommel?</vt:lpstr>
      <vt:lpstr>Wat doen we allemaal bij Rode Kruis Lommel?</vt:lpstr>
      <vt:lpstr>PowerPoint-presentatie</vt:lpstr>
      <vt:lpstr>Wat doen we allemaal bij Rode Kruis Lommel?</vt:lpstr>
      <vt:lpstr>Wat doen we allemaal bij Rode Kruis Lommel?</vt:lpstr>
      <vt:lpstr>PowerPoint-presentatie</vt:lpstr>
      <vt:lpstr>Wat doen we allemaal bij Rode Kruis Lommel?</vt:lpstr>
      <vt:lpstr>Wat doen we allemaal bij Rode Kruis Lommel?</vt:lpstr>
      <vt:lpstr>Wat doen we allemaal bij Rode Kruis Lommel?</vt:lpstr>
      <vt:lpstr>Info over Rode Kruis afdeling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Rondleiding gebouw Rode Kruis Lommel</vt:lpstr>
      <vt:lpstr>Extra</vt:lpstr>
      <vt:lpstr>Extra</vt:lpstr>
      <vt:lpstr>PowerPoint-presentatie</vt:lpstr>
    </vt:vector>
  </TitlesOfParts>
  <Company>Rode Kruis - Vlaanderen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Directiecomité Humanitaire Diensten Donderdag 5 mei Agendapunt ‘Witte polo interventie’</dc:title>
  <dc:creator>Carmen Mathijssen</dc:creator>
  <cp:lastModifiedBy>Jean Jonkers</cp:lastModifiedBy>
  <cp:revision>823</cp:revision>
  <cp:lastPrinted>2025-03-24T14:02:54Z</cp:lastPrinted>
  <dcterms:created xsi:type="dcterms:W3CDTF">2016-05-13T15:59:51Z</dcterms:created>
  <dcterms:modified xsi:type="dcterms:W3CDTF">2025-03-24T14:03:48Z</dcterms:modified>
</cp:coreProperties>
</file>